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637" r:id="rId3"/>
    <p:sldId id="526" r:id="rId4"/>
    <p:sldId id="639" r:id="rId5"/>
    <p:sldId id="638" r:id="rId6"/>
    <p:sldId id="640" r:id="rId7"/>
    <p:sldId id="641" r:id="rId8"/>
    <p:sldId id="642" r:id="rId9"/>
    <p:sldId id="643" r:id="rId10"/>
    <p:sldId id="585" r:id="rId11"/>
    <p:sldId id="458" r:id="rId12"/>
    <p:sldId id="459" r:id="rId13"/>
    <p:sldId id="460" r:id="rId14"/>
    <p:sldId id="556" r:id="rId15"/>
    <p:sldId id="272" r:id="rId16"/>
    <p:sldId id="273" r:id="rId17"/>
    <p:sldId id="274" r:id="rId18"/>
    <p:sldId id="275" r:id="rId19"/>
    <p:sldId id="276" r:id="rId20"/>
    <p:sldId id="591" r:id="rId21"/>
    <p:sldId id="472" r:id="rId22"/>
    <p:sldId id="543" r:id="rId23"/>
    <p:sldId id="419" r:id="rId24"/>
    <p:sldId id="530" r:id="rId25"/>
    <p:sldId id="568" r:id="rId26"/>
    <p:sldId id="450" r:id="rId27"/>
    <p:sldId id="451" r:id="rId28"/>
    <p:sldId id="541" r:id="rId29"/>
    <p:sldId id="455" r:id="rId30"/>
    <p:sldId id="473" r:id="rId31"/>
    <p:sldId id="519" r:id="rId32"/>
    <p:sldId id="504" r:id="rId33"/>
    <p:sldId id="531" r:id="rId34"/>
    <p:sldId id="501" r:id="rId35"/>
    <p:sldId id="553" r:id="rId36"/>
    <p:sldId id="554" r:id="rId37"/>
    <p:sldId id="512" r:id="rId38"/>
    <p:sldId id="645" r:id="rId39"/>
    <p:sldId id="587" r:id="rId40"/>
    <p:sldId id="321" r:id="rId41"/>
    <p:sldId id="279" r:id="rId42"/>
    <p:sldId id="300" r:id="rId43"/>
    <p:sldId id="301" r:id="rId44"/>
    <p:sldId id="319" r:id="rId45"/>
    <p:sldId id="588" r:id="rId46"/>
    <p:sldId id="590" r:id="rId47"/>
    <p:sldId id="599" r:id="rId48"/>
    <p:sldId id="600" r:id="rId49"/>
    <p:sldId id="571" r:id="rId50"/>
    <p:sldId id="597" r:id="rId51"/>
    <p:sldId id="595" r:id="rId52"/>
    <p:sldId id="596" r:id="rId53"/>
    <p:sldId id="598" r:id="rId54"/>
    <p:sldId id="592" r:id="rId55"/>
    <p:sldId id="582" r:id="rId56"/>
    <p:sldId id="631" r:id="rId57"/>
    <p:sldId id="636" r:id="rId58"/>
    <p:sldId id="630" r:id="rId59"/>
    <p:sldId id="575" r:id="rId60"/>
    <p:sldId id="555" r:id="rId61"/>
    <p:sldId id="577" r:id="rId62"/>
    <p:sldId id="584" r:id="rId63"/>
    <p:sldId id="646" r:id="rId64"/>
    <p:sldId id="603" r:id="rId65"/>
    <p:sldId id="647" r:id="rId66"/>
    <p:sldId id="527" r:id="rId67"/>
    <p:sldId id="601" r:id="rId68"/>
    <p:sldId id="602" r:id="rId69"/>
    <p:sldId id="605" r:id="rId70"/>
    <p:sldId id="607" r:id="rId71"/>
    <p:sldId id="608" r:id="rId72"/>
    <p:sldId id="609" r:id="rId73"/>
    <p:sldId id="578" r:id="rId74"/>
    <p:sldId id="594" r:id="rId75"/>
    <p:sldId id="281" r:id="rId76"/>
    <p:sldId id="580" r:id="rId77"/>
    <p:sldId id="611" r:id="rId78"/>
    <p:sldId id="615" r:id="rId79"/>
    <p:sldId id="616" r:id="rId80"/>
    <p:sldId id="617" r:id="rId81"/>
    <p:sldId id="618" r:id="rId82"/>
    <p:sldId id="619" r:id="rId83"/>
    <p:sldId id="620" r:id="rId84"/>
    <p:sldId id="621" r:id="rId85"/>
    <p:sldId id="622" r:id="rId86"/>
    <p:sldId id="623" r:id="rId87"/>
    <p:sldId id="624" r:id="rId88"/>
    <p:sldId id="625" r:id="rId89"/>
    <p:sldId id="626" r:id="rId90"/>
    <p:sldId id="627" r:id="rId91"/>
    <p:sldId id="628" r:id="rId92"/>
    <p:sldId id="629" r:id="rId93"/>
    <p:sldId id="610" r:id="rId94"/>
    <p:sldId id="570" r:id="rId95"/>
    <p:sldId id="634" r:id="rId96"/>
    <p:sldId id="635" r:id="rId97"/>
    <p:sldId id="576" r:id="rId98"/>
    <p:sldId id="574" r:id="rId99"/>
    <p:sldId id="353" r:id="rId100"/>
    <p:sldId id="583" r:id="rId101"/>
    <p:sldId id="336" r:id="rId102"/>
    <p:sldId id="337" r:id="rId103"/>
    <p:sldId id="633" r:id="rId104"/>
    <p:sldId id="632" r:id="rId105"/>
    <p:sldId id="644" r:id="rId106"/>
    <p:sldId id="528" r:id="rId107"/>
    <p:sldId id="423" r:id="rId108"/>
    <p:sldId id="525"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0132" autoAdjust="0"/>
  </p:normalViewPr>
  <p:slideViewPr>
    <p:cSldViewPr snapToGrid="0" snapToObjects="1">
      <p:cViewPr varScale="1">
        <p:scale>
          <a:sx n="114" d="100"/>
          <a:sy n="114" d="100"/>
        </p:scale>
        <p:origin x="1560" y="108"/>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263139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29742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66</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73</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74</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95</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108</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202398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0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5.png"/><Relationship Id="rId1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103</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105</a:t>
            </a:fld>
            <a:endParaRPr lang="en-US"/>
          </a:p>
        </p:txBody>
      </p:sp>
    </p:spTree>
    <p:extLst>
      <p:ext uri="{BB962C8B-B14F-4D97-AF65-F5344CB8AC3E}">
        <p14:creationId xmlns:p14="http://schemas.microsoft.com/office/powerpoint/2010/main" val="235245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106</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107</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108</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11</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13</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14</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15</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16</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17</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18</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19</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Tree>
    <p:extLst>
      <p:ext uri="{BB962C8B-B14F-4D97-AF65-F5344CB8AC3E}">
        <p14:creationId xmlns:p14="http://schemas.microsoft.com/office/powerpoint/2010/main" val="12229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2000" fill="hold"/>
                                        <p:tgtEl>
                                          <p:spTgt spid="6"/>
                                        </p:tgtEl>
                                        <p:attrNameLst>
                                          <p:attrName>ppt_x</p:attrName>
                                          <p:attrName>ppt_y</p:attrName>
                                        </p:attrNameLst>
                                      </p:cBhvr>
                                      <p:rCtr x="0" y="2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21</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25</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27</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9" presetClass="emph" presetSubtype="0" grpId="1" nodeType="withEffect">
                                  <p:stCondLst>
                                    <p:cond delay="0"/>
                                  </p:st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9" presetClass="emph" presetSubtype="0" grpId="1" nodeType="withEffect">
                                  <p:stCondLst>
                                    <p:cond delay="0"/>
                                  </p:stCondLst>
                                  <p:childTnLst>
                                    <p:set>
                                      <p:cBhvr>
                                        <p:cTn id="33" dur="indefinite"/>
                                        <p:tgtEl>
                                          <p:spTgt spid="16"/>
                                        </p:tgtEl>
                                        <p:attrNameLst>
                                          <p:attrName>style.opacity</p:attrName>
                                        </p:attrNameLst>
                                      </p:cBhvr>
                                      <p:to>
                                        <p:strVal val="0.5"/>
                                      </p:to>
                                    </p:set>
                                    <p:animEffect filter="image" prLst="opacity: 0.5">
                                      <p:cBhvr rctx="IE">
                                        <p:cTn id="34" dur="indefinite"/>
                                        <p:tgtEl>
                                          <p:spTgt spid="16"/>
                                        </p:tgtEl>
                                      </p:cBhvr>
                                    </p:animEffect>
                                  </p:childTnLst>
                                </p:cTn>
                              </p:par>
                              <p:par>
                                <p:cTn id="35" presetID="10" presetClass="exit" presetSubtype="0" fill="hold" grpId="1"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30</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31</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37</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Tree>
    <p:extLst>
      <p:ext uri="{BB962C8B-B14F-4D97-AF65-F5344CB8AC3E}">
        <p14:creationId xmlns:p14="http://schemas.microsoft.com/office/powerpoint/2010/main" val="1619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40</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41</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42</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43</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44</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46</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20"/>
            <a:ext cx="4746929" cy="141437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
        <p:nvSpPr>
          <p:cNvPr id="13" name="Rectangle 12">
            <a:extLst>
              <a:ext uri="{FF2B5EF4-FFF2-40B4-BE49-F238E27FC236}">
                <a16:creationId xmlns:a16="http://schemas.microsoft.com/office/drawing/2014/main" id="{4EE4F33F-5A1C-4760-B9FE-0B4748B2E413}"/>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419305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64</a:t>
            </a:fld>
            <a:endParaRPr lang="en-US"/>
          </a:p>
        </p:txBody>
      </p:sp>
    </p:spTree>
    <p:extLst>
      <p:ext uri="{BB962C8B-B14F-4D97-AF65-F5344CB8AC3E}">
        <p14:creationId xmlns:p14="http://schemas.microsoft.com/office/powerpoint/2010/main" val="354365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65</a:t>
            </a:fld>
            <a:endParaRPr lang="en-US"/>
          </a:p>
        </p:txBody>
      </p:sp>
    </p:spTree>
    <p:extLst>
      <p:ext uri="{BB962C8B-B14F-4D97-AF65-F5344CB8AC3E}">
        <p14:creationId xmlns:p14="http://schemas.microsoft.com/office/powerpoint/2010/main" val="2818632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66</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67</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73</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75</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94</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96</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8276528</TotalTime>
  <Words>9697</Words>
  <Application>Microsoft Office PowerPoint</Application>
  <PresentationFormat>On-screen Show (4:3)</PresentationFormat>
  <Paragraphs>2054</Paragraphs>
  <Slides>108</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Problem Space Description</vt:lpstr>
      <vt:lpstr>Problem Space Description</vt:lpstr>
      <vt:lpstr>Sampling Publications</vt:lpstr>
      <vt:lpstr>Modeling Publications</vt:lpstr>
      <vt:lpstr>Analysis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604</cp:revision>
  <dcterms:created xsi:type="dcterms:W3CDTF">2016-04-07T22:36:29Z</dcterms:created>
  <dcterms:modified xsi:type="dcterms:W3CDTF">2019-05-02T18:32:38Z</dcterms:modified>
</cp:coreProperties>
</file>